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4" r:id="rId2"/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6E279-5B4B-4A17-8B7C-8603A15EA842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7E7D-CACE-4033-A6B7-C1F0BC6E8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7E7D-CACE-4033-A6B7-C1F0BC6E8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0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7E7D-CACE-4033-A6B7-C1F0BC6E8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4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5E03-38F0-42F2-A43F-A7045CC474E0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63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834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767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358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6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74EB-A62B-459F-98F3-31628C3B9581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7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22F7-73AD-4196-95AB-5AA27023241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68FE-81B0-4001-A02F-AB0EA0E472E4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25FD-6FF8-476B-9642-8266AD0249FB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EC0C-8D2C-4C25-8AA5-882D077011F6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1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C391-4048-41A7-9AA8-E8E8C61B5DF8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187A-0A20-421C-A7DD-0B9A4DF0F440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2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9EC6-1F52-4880-A26B-F2736EC082F3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6066-B37F-4E8E-8E90-BC6A4EFD9F45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FD43-0FD0-4474-AB19-F4A607731AD5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F56B2-D8AA-4E67-8FE3-5F3DC4CADA0E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861BC8-D9C8-4886-AEAE-F77D4720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New User in Partners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**  For adding functionality to an existing user’s account, please skip slides 5-9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15" y="498102"/>
            <a:ext cx="8572500" cy="561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40" y="1048920"/>
            <a:ext cx="26972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You should now see a message saying “The contact has been created successfully.</a:t>
            </a:r>
          </a:p>
          <a:p>
            <a:endParaRPr lang="en-US" dirty="0"/>
          </a:p>
          <a:p>
            <a:r>
              <a:rPr lang="en-US" dirty="0"/>
              <a:t>From here, click on the contact you just created.</a:t>
            </a:r>
          </a:p>
          <a:p>
            <a:endParaRPr lang="en-US" dirty="0"/>
          </a:p>
          <a:p>
            <a:r>
              <a:rPr lang="en-US" dirty="0"/>
              <a:t>**  If looking to add functionality to an existing user, select the user you wish to edit.</a:t>
            </a:r>
          </a:p>
        </p:txBody>
      </p:sp>
      <p:sp>
        <p:nvSpPr>
          <p:cNvPr id="4" name="Oval 3"/>
          <p:cNvSpPr/>
          <p:nvPr/>
        </p:nvSpPr>
        <p:spPr>
          <a:xfrm>
            <a:off x="3044897" y="5014474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53" y="0"/>
            <a:ext cx="6781800" cy="6686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4" y="1109412"/>
            <a:ext cx="254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Click “view user details”</a:t>
            </a:r>
          </a:p>
        </p:txBody>
      </p:sp>
      <p:sp>
        <p:nvSpPr>
          <p:cNvPr id="5" name="Oval 4"/>
          <p:cNvSpPr/>
          <p:nvPr/>
        </p:nvSpPr>
        <p:spPr>
          <a:xfrm>
            <a:off x="5772711" y="911908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6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78" y="546566"/>
            <a:ext cx="7133935" cy="5114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4" y="1109412"/>
            <a:ext cx="25408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Target does not automatically give new users access to any reporting or applications.</a:t>
            </a:r>
          </a:p>
          <a:p>
            <a:endParaRPr lang="en-US" dirty="0"/>
          </a:p>
          <a:p>
            <a:r>
              <a:rPr lang="en-US" dirty="0"/>
              <a:t>The next steps will ensure the new user has access to PO reports, Sales reports, Item Maintenance, etc.</a:t>
            </a:r>
          </a:p>
          <a:p>
            <a:endParaRPr lang="en-US" dirty="0"/>
          </a:p>
          <a:p>
            <a:r>
              <a:rPr lang="en-US" dirty="0"/>
              <a:t>Change both radio buttons to “yes” and click submit.</a:t>
            </a:r>
          </a:p>
        </p:txBody>
      </p:sp>
      <p:sp>
        <p:nvSpPr>
          <p:cNvPr id="5" name="Oval 4"/>
          <p:cNvSpPr/>
          <p:nvPr/>
        </p:nvSpPr>
        <p:spPr>
          <a:xfrm>
            <a:off x="5179078" y="4463145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094" y="228600"/>
            <a:ext cx="5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** Skip this step if working with an existing user.</a:t>
            </a:r>
          </a:p>
        </p:txBody>
      </p:sp>
    </p:spTree>
    <p:extLst>
      <p:ext uri="{BB962C8B-B14F-4D97-AF65-F5344CB8AC3E}">
        <p14:creationId xmlns:p14="http://schemas.microsoft.com/office/powerpoint/2010/main" val="389714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83" y="400256"/>
            <a:ext cx="6631080" cy="5703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1109412"/>
            <a:ext cx="2540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On the next page, click “update access”.</a:t>
            </a:r>
          </a:p>
          <a:p>
            <a:endParaRPr lang="en-US" dirty="0"/>
          </a:p>
          <a:p>
            <a:r>
              <a:rPr lang="en-US" dirty="0"/>
              <a:t>This should open a new browser window.</a:t>
            </a:r>
          </a:p>
        </p:txBody>
      </p:sp>
      <p:sp>
        <p:nvSpPr>
          <p:cNvPr id="4" name="Oval 3"/>
          <p:cNvSpPr/>
          <p:nvPr/>
        </p:nvSpPr>
        <p:spPr>
          <a:xfrm>
            <a:off x="4468345" y="5582615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8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170352"/>
            <a:ext cx="11571600" cy="277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168118"/>
            <a:ext cx="4047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 the new window, click “advanced search – users” to find the contact you just created.</a:t>
            </a:r>
          </a:p>
        </p:txBody>
      </p:sp>
      <p:sp>
        <p:nvSpPr>
          <p:cNvPr id="4" name="Oval 3"/>
          <p:cNvSpPr/>
          <p:nvPr/>
        </p:nvSpPr>
        <p:spPr>
          <a:xfrm>
            <a:off x="2706781" y="3145333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19" y="2125429"/>
            <a:ext cx="11700748" cy="25406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564" y="369824"/>
            <a:ext cx="8673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Type in either the first or last name (exactly as you set it up) and click “search”.  This should bring up the contact you are working with.</a:t>
            </a:r>
          </a:p>
          <a:p>
            <a:endParaRPr lang="en-US" dirty="0"/>
          </a:p>
          <a:p>
            <a:r>
              <a:rPr lang="en-US" dirty="0"/>
              <a:t>Click on that contact.</a:t>
            </a:r>
          </a:p>
        </p:txBody>
      </p:sp>
      <p:sp>
        <p:nvSpPr>
          <p:cNvPr id="9" name="Oval 8"/>
          <p:cNvSpPr/>
          <p:nvPr/>
        </p:nvSpPr>
        <p:spPr>
          <a:xfrm>
            <a:off x="3163980" y="3158781"/>
            <a:ext cx="1192867" cy="44503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59933" y="4050769"/>
            <a:ext cx="1192867" cy="44503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569388" y="3395778"/>
            <a:ext cx="546847" cy="5038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5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77" y="158003"/>
            <a:ext cx="5380224" cy="3909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80" y="3664604"/>
            <a:ext cx="4943475" cy="28098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15753" y="1155168"/>
            <a:ext cx="806823" cy="47192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92788" y="4440732"/>
            <a:ext cx="806823" cy="47192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4094" y="168118"/>
            <a:ext cx="224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Click on the “roles” tab, then “assign”.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4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36" y="460281"/>
            <a:ext cx="4648200" cy="553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031" y="1571625"/>
            <a:ext cx="4657725" cy="528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608" y="774158"/>
            <a:ext cx="2285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Leave all fields blank and click “search” to bring up all reports/applications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box in the upper left-hand corner to select all options, then “add”</a:t>
            </a:r>
          </a:p>
        </p:txBody>
      </p:sp>
      <p:sp>
        <p:nvSpPr>
          <p:cNvPr id="5" name="Oval 4"/>
          <p:cNvSpPr/>
          <p:nvPr/>
        </p:nvSpPr>
        <p:spPr>
          <a:xfrm>
            <a:off x="5959149" y="1988886"/>
            <a:ext cx="806823" cy="47192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761565" y="2501153"/>
            <a:ext cx="8135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04349" y="371296"/>
            <a:ext cx="397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If looking to add a specific application to an existing user, scroll down to that application, select it, then click “add”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71" y="1645864"/>
            <a:ext cx="10876268" cy="4338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7" y="203488"/>
            <a:ext cx="9402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next screen should show your user with all reports/applications added.  </a:t>
            </a:r>
          </a:p>
          <a:p>
            <a:endParaRPr lang="en-US" dirty="0"/>
          </a:p>
          <a:p>
            <a:r>
              <a:rPr lang="en-US" dirty="0"/>
              <a:t>The setup process is now complete and you can exit the browser window.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37" y="757869"/>
            <a:ext cx="7386637" cy="57905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5838" y="1028700"/>
            <a:ext cx="2557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Click on the “Applications” tab at the top of your home page.</a:t>
            </a:r>
          </a:p>
        </p:txBody>
      </p:sp>
      <p:sp>
        <p:nvSpPr>
          <p:cNvPr id="9" name="Oval 8"/>
          <p:cNvSpPr/>
          <p:nvPr/>
        </p:nvSpPr>
        <p:spPr>
          <a:xfrm>
            <a:off x="6700838" y="757869"/>
            <a:ext cx="1671637" cy="10566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36" y="513488"/>
            <a:ext cx="8401051" cy="6073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" y="1028700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Scroll down to VMM</a:t>
            </a:r>
          </a:p>
        </p:txBody>
      </p:sp>
      <p:sp>
        <p:nvSpPr>
          <p:cNvPr id="6" name="Oval 5"/>
          <p:cNvSpPr/>
          <p:nvPr/>
        </p:nvSpPr>
        <p:spPr>
          <a:xfrm>
            <a:off x="3729038" y="4586919"/>
            <a:ext cx="942975" cy="6851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0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5" y="467746"/>
            <a:ext cx="7510462" cy="5766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508" y="1415303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Select Contacts + Permissions</a:t>
            </a:r>
          </a:p>
        </p:txBody>
      </p:sp>
      <p:sp>
        <p:nvSpPr>
          <p:cNvPr id="4" name="Oval 3"/>
          <p:cNvSpPr/>
          <p:nvPr/>
        </p:nvSpPr>
        <p:spPr>
          <a:xfrm>
            <a:off x="8143876" y="3036919"/>
            <a:ext cx="1543050" cy="117789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" y="1200150"/>
            <a:ext cx="3057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Click “add a contact”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1023937"/>
            <a:ext cx="8591550" cy="4752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277475" y="2822603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5749"/>
            <a:ext cx="6343650" cy="6086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" y="1200150"/>
            <a:ext cx="3057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Fill in the contact information as instructed.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71449"/>
            <a:ext cx="8515350" cy="345757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311611"/>
            <a:ext cx="12023124" cy="12357"/>
          </a:xfrm>
          <a:prstGeom prst="lin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171451" y="1200150"/>
            <a:ext cx="189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“Merchandise Vendor”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138" y="4108107"/>
            <a:ext cx="189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Select “all”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191266" y="4827494"/>
            <a:ext cx="647184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37" y="3507161"/>
            <a:ext cx="4733925" cy="3743325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86" y="228600"/>
            <a:ext cx="5095875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4" y="1109412"/>
            <a:ext cx="254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Assign responsibility of “Business Management”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06" y="619125"/>
            <a:ext cx="6477000" cy="561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094" y="1109412"/>
            <a:ext cx="254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Review your information and click “submit”</a:t>
            </a:r>
          </a:p>
        </p:txBody>
      </p:sp>
      <p:sp>
        <p:nvSpPr>
          <p:cNvPr id="5" name="Oval 4"/>
          <p:cNvSpPr/>
          <p:nvPr/>
        </p:nvSpPr>
        <p:spPr>
          <a:xfrm>
            <a:off x="3419475" y="5538909"/>
            <a:ext cx="1543050" cy="52066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1BC8-D9C8-4886-AEAE-F77D472041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82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1291</TotalTime>
  <Words>386</Words>
  <Application>Microsoft Office PowerPoint</Application>
  <PresentationFormat>Widescreen</PresentationFormat>
  <Paragraphs>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Creating a New User in Partners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smith</dc:creator>
  <cp:lastModifiedBy>Marlaina Slagle</cp:lastModifiedBy>
  <cp:revision>9</cp:revision>
  <dcterms:created xsi:type="dcterms:W3CDTF">2015-07-08T16:55:42Z</dcterms:created>
  <dcterms:modified xsi:type="dcterms:W3CDTF">2022-01-24T23:24:43Z</dcterms:modified>
</cp:coreProperties>
</file>